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6" r:id="rId3"/>
    <p:sldId id="257" r:id="rId4"/>
    <p:sldId id="259" r:id="rId5"/>
    <p:sldId id="269" r:id="rId6"/>
    <p:sldId id="272" r:id="rId7"/>
    <p:sldId id="273" r:id="rId8"/>
    <p:sldId id="263" r:id="rId9"/>
    <p:sldId id="270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170"/>
  </p:normalViewPr>
  <p:slideViewPr>
    <p:cSldViewPr snapToGrid="0" snapToObjects="1">
      <p:cViewPr>
        <p:scale>
          <a:sx n="125" d="100"/>
          <a:sy n="125" d="100"/>
        </p:scale>
        <p:origin x="7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my name is Corey Miner, and I worked with Mike Parker at Rincon Research to take on the problem of Data saturation in VLBA radio telescopes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419D839-9CBC-E04A-ACB2-BD595F9B56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4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maybe a minute after slew </a:t>
            </a:r>
            <a:r>
              <a:rPr lang="en-US" dirty="0" err="1" smtClean="0"/>
              <a:t>staarted</a:t>
            </a:r>
            <a:r>
              <a:rPr lang="en-US" dirty="0" smtClean="0"/>
              <a:t> 1920Z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419D839-9CBC-E04A-ACB2-BD595F9B56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C01B72-CB55-4552-9CB0-95AADF42221B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ED49-150A-4AA0-8ECB-CC4F591F3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3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858700" y="1390831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/>
              <a:t>Very Large Baseline Array (VLBA) Data Analysis</a:t>
            </a:r>
            <a:endParaRPr sz="3600" dirty="0"/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858700" y="2885812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Corey Miner</a:t>
            </a:r>
            <a:endParaRPr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Mike Parker</a:t>
            </a:r>
            <a:endParaRPr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2018 Statewide Symposium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Tucson Arizona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l="10168" r="9344"/>
          <a:stretch/>
        </p:blipFill>
        <p:spPr>
          <a:xfrm>
            <a:off x="7542869" y="4310638"/>
            <a:ext cx="772080" cy="52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949" y="4112233"/>
            <a:ext cx="608990" cy="76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847" y="4263011"/>
            <a:ext cx="616927" cy="616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-519" t="3807" r="15637" b="11294"/>
          <a:stretch/>
        </p:blipFill>
        <p:spPr>
          <a:xfrm>
            <a:off x="6160857" y="4321902"/>
            <a:ext cx="521794" cy="510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48" y="484093"/>
            <a:ext cx="7505700" cy="954600"/>
          </a:xfrm>
        </p:spPr>
        <p:txBody>
          <a:bodyPr/>
          <a:lstStyle/>
          <a:p>
            <a:pPr algn="ctr"/>
            <a:r>
              <a:rPr lang="en-US" dirty="0" smtClean="0"/>
              <a:t>VLBA Radio Telescopes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3" y="1364141"/>
            <a:ext cx="5383916" cy="3186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678" t="-2052" r="26612" b="2052"/>
          <a:stretch/>
        </p:blipFill>
        <p:spPr>
          <a:xfrm>
            <a:off x="5984554" y="1433251"/>
            <a:ext cx="2733700" cy="30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819150" y="1534274"/>
            <a:ext cx="7505700" cy="2814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Rincon Research </a:t>
            </a:r>
            <a:r>
              <a:rPr lang="en-US" sz="2000" dirty="0" smtClean="0"/>
              <a:t>recently started working with the National Radio Astronomy Observatory (NRAO) </a:t>
            </a:r>
            <a:r>
              <a:rPr lang="en" sz="2000" dirty="0" smtClean="0"/>
              <a:t>to </a:t>
            </a:r>
            <a:r>
              <a:rPr lang="en-US" sz="2000" dirty="0" smtClean="0"/>
              <a:t>analyze data from VLBAs</a:t>
            </a:r>
            <a:r>
              <a:rPr lang="en" sz="2000" dirty="0" smtClean="0"/>
              <a:t>.</a:t>
            </a:r>
            <a:endParaRPr sz="2000" dirty="0"/>
          </a:p>
          <a:p>
            <a:pPr marL="9144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1800" dirty="0" smtClean="0"/>
              <a:t>NRAO’s </a:t>
            </a:r>
            <a:r>
              <a:rPr lang="en" sz="1800" dirty="0" smtClean="0"/>
              <a:t>standard </a:t>
            </a:r>
            <a:r>
              <a:rPr lang="en" sz="1800" dirty="0"/>
              <a:t>data </a:t>
            </a:r>
            <a:r>
              <a:rPr lang="en" sz="1800" dirty="0" smtClean="0"/>
              <a:t>recording</a:t>
            </a:r>
            <a:r>
              <a:rPr lang="en-US" sz="1800" dirty="0" smtClean="0"/>
              <a:t> (2 bit quantization) </a:t>
            </a:r>
            <a:endParaRPr sz="1800" dirty="0"/>
          </a:p>
          <a:p>
            <a:pPr marL="914400" indent="-342900">
              <a:buSzPts val="1800"/>
              <a:buFont typeface="Calibri"/>
              <a:buAutoNum type="arabicParenR"/>
            </a:pPr>
            <a:r>
              <a:rPr lang="en" sz="1800" dirty="0"/>
              <a:t>Rincon Research’s </a:t>
            </a:r>
            <a:r>
              <a:rPr lang="en" sz="1800" dirty="0" smtClean="0"/>
              <a:t>data collection</a:t>
            </a:r>
            <a:r>
              <a:rPr lang="en-US" sz="1800" dirty="0"/>
              <a:t> </a:t>
            </a:r>
            <a:r>
              <a:rPr lang="en-US" sz="1800" dirty="0" smtClean="0"/>
              <a:t>(12 </a:t>
            </a:r>
            <a:r>
              <a:rPr lang="en-US" sz="1800" dirty="0"/>
              <a:t>bit quantization) </a:t>
            </a:r>
            <a:endParaRPr sz="1800" dirty="0" smtClean="0"/>
          </a:p>
          <a:p>
            <a:pPr lvl="0" indent="-355600">
              <a:buSzPts val="2000"/>
            </a:pPr>
            <a:r>
              <a:rPr lang="en-US" sz="2000" dirty="0" smtClean="0"/>
              <a:t>Data altered between three different known points:</a:t>
            </a:r>
            <a:endParaRPr lang="en-US" sz="2000" dirty="0"/>
          </a:p>
          <a:p>
            <a:pPr lvl="1" indent="-342900">
              <a:spcBef>
                <a:spcPts val="0"/>
              </a:spcBef>
              <a:buSzPts val="1800"/>
            </a:pPr>
            <a:r>
              <a:rPr lang="en-US" sz="1800" dirty="0" smtClean="0"/>
              <a:t>Quasar</a:t>
            </a:r>
            <a:endParaRPr lang="en-US" sz="1800" dirty="0"/>
          </a:p>
          <a:p>
            <a:pPr lvl="1" indent="-342900">
              <a:spcBef>
                <a:spcPts val="0"/>
              </a:spcBef>
              <a:buSzPts val="1800"/>
            </a:pPr>
            <a:r>
              <a:rPr lang="en-US" sz="1800" dirty="0" smtClean="0"/>
              <a:t>Inmarsat transmitting WAAS (GPS-like signal)</a:t>
            </a:r>
            <a:endParaRPr lang="en-US" sz="1800" dirty="0"/>
          </a:p>
          <a:p>
            <a:pPr lvl="1" indent="-342900">
              <a:spcBef>
                <a:spcPts val="0"/>
              </a:spcBef>
              <a:buSzPts val="1800"/>
            </a:pPr>
            <a:r>
              <a:rPr lang="en-US" sz="1800" dirty="0" smtClean="0"/>
              <a:t>GPS Satellite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Data </a:t>
            </a:r>
            <a:r>
              <a:rPr lang="en" dirty="0" smtClean="0"/>
              <a:t>Analysis</a:t>
            </a:r>
            <a:endParaRPr dirty="0"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819150" y="159515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5600">
              <a:buSzPts val="2000"/>
            </a:pPr>
            <a:r>
              <a:rPr lang="en-US" sz="2000" dirty="0" smtClean="0"/>
              <a:t>Two </a:t>
            </a:r>
            <a:r>
              <a:rPr lang="en" sz="2000" dirty="0" smtClean="0"/>
              <a:t>different </a:t>
            </a:r>
            <a:r>
              <a:rPr lang="en" sz="2000" dirty="0"/>
              <a:t>data collections had been taken:</a:t>
            </a:r>
          </a:p>
          <a:p>
            <a:pPr lvl="1" indent="-342900">
              <a:spcBef>
                <a:spcPts val="0"/>
              </a:spcBef>
              <a:buSzPts val="1800"/>
            </a:pPr>
            <a:r>
              <a:rPr lang="en" sz="1800" dirty="0"/>
              <a:t>Data from </a:t>
            </a:r>
            <a:r>
              <a:rPr lang="en" sz="1800" dirty="0" err="1"/>
              <a:t>Kitt</a:t>
            </a:r>
            <a:r>
              <a:rPr lang="en" sz="1800" dirty="0"/>
              <a:t> Peak AZ </a:t>
            </a:r>
            <a:r>
              <a:rPr lang="en" sz="1800" dirty="0" smtClean="0"/>
              <a:t>in </a:t>
            </a:r>
            <a:r>
              <a:rPr lang="en" sz="1800" dirty="0"/>
              <a:t>June</a:t>
            </a:r>
          </a:p>
          <a:p>
            <a:pPr lvl="1" indent="-342900">
              <a:spcBef>
                <a:spcPts val="0"/>
              </a:spcBef>
              <a:buSzPts val="1800"/>
            </a:pPr>
            <a:r>
              <a:rPr lang="en" sz="1800" dirty="0"/>
              <a:t>Data from </a:t>
            </a:r>
            <a:r>
              <a:rPr lang="en" sz="1800" dirty="0" err="1"/>
              <a:t>Kitt</a:t>
            </a:r>
            <a:r>
              <a:rPr lang="en" sz="1800" dirty="0"/>
              <a:t> Peak </a:t>
            </a:r>
            <a:r>
              <a:rPr lang="en" sz="1800" dirty="0" smtClean="0"/>
              <a:t>AZ</a:t>
            </a:r>
            <a:r>
              <a:rPr lang="en-US" sz="1800" dirty="0" smtClean="0"/>
              <a:t> and </a:t>
            </a:r>
            <a:r>
              <a:rPr lang="en" sz="1800" dirty="0"/>
              <a:t>Pie Town NM in </a:t>
            </a:r>
            <a:r>
              <a:rPr lang="en" sz="1800" dirty="0" smtClean="0"/>
              <a:t>July</a:t>
            </a:r>
            <a:endParaRPr lang="en-US" sz="1800" dirty="0" smtClean="0"/>
          </a:p>
          <a:p>
            <a:pPr indent="-342900">
              <a:buSzPts val="1800"/>
            </a:pPr>
            <a:r>
              <a:rPr lang="en-US" sz="2200" dirty="0" smtClean="0"/>
              <a:t>There was something wrong with the </a:t>
            </a:r>
            <a:r>
              <a:rPr lang="en" sz="2200" dirty="0" smtClean="0"/>
              <a:t>data</a:t>
            </a:r>
            <a:r>
              <a:rPr lang="en-US" sz="2200" dirty="0"/>
              <a:t> </a:t>
            </a:r>
            <a:r>
              <a:rPr lang="en" sz="2200" dirty="0" smtClean="0"/>
              <a:t>when </a:t>
            </a:r>
            <a:r>
              <a:rPr lang="en" sz="2200" dirty="0"/>
              <a:t>the VLBA radio telescope was pointed at a strong satellite signal. </a:t>
            </a:r>
            <a:endParaRPr lang="en-US" sz="2200" dirty="0" smtClean="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smtClean="0"/>
              <a:t>We hypothesized this was attributed to strong signal saturation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158" y="446257"/>
            <a:ext cx="7505700" cy="954600"/>
          </a:xfrm>
        </p:spPr>
        <p:txBody>
          <a:bodyPr/>
          <a:lstStyle/>
          <a:p>
            <a:r>
              <a:rPr lang="en-US" dirty="0" smtClean="0"/>
              <a:t>Raster as antenna points from Inmarsat to GPS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8393" y="2834332"/>
            <a:ext cx="6719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Time</a:t>
            </a:r>
          </a:p>
          <a:p>
            <a:r>
              <a:rPr lang="en-US" sz="1050" dirty="0" smtClean="0"/>
              <a:t>(75 sec)</a:t>
            </a:r>
            <a:endParaRPr lang="en-US" sz="105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68942" y="1508337"/>
            <a:ext cx="7682" cy="3126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77164" y="4624656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1575 MHz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5013" y="4621688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1600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4307" y="4601613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MHz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3779" y="1046650"/>
            <a:ext cx="5806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WAAS</a:t>
            </a:r>
          </a:p>
          <a:p>
            <a:r>
              <a:rPr lang="en-US" sz="1050" dirty="0" smtClean="0"/>
              <a:t>Signal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1484416" y="1046650"/>
            <a:ext cx="11240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Communication</a:t>
            </a:r>
          </a:p>
          <a:p>
            <a:pPr algn="ctr"/>
            <a:r>
              <a:rPr lang="en-US" sz="1050" dirty="0" smtClean="0"/>
              <a:t>signals</a:t>
            </a:r>
            <a:endParaRPr lang="en-US" sz="1050" dirty="0"/>
          </a:p>
        </p:txBody>
      </p:sp>
      <p:pic>
        <p:nvPicPr>
          <p:cNvPr id="16" name="Content Placeholder 3" descr="Slew Inmarsat to PRN17 about 34 se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3853" r="7462" b="5248"/>
          <a:stretch/>
        </p:blipFill>
        <p:spPr>
          <a:xfrm>
            <a:off x="1194943" y="1433614"/>
            <a:ext cx="6725997" cy="32234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064077" y="1531758"/>
            <a:ext cx="4381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Focused on Inmarsat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15077" y="4196837"/>
            <a:ext cx="2187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Focused on GPS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62147" y="2834332"/>
            <a:ext cx="2240721" cy="31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Antenna slew in progress.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435600" y="2133600"/>
            <a:ext cx="7330" cy="1695964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12" y="394410"/>
            <a:ext cx="7505700" cy="954600"/>
          </a:xfrm>
        </p:spPr>
        <p:txBody>
          <a:bodyPr/>
          <a:lstStyle/>
          <a:p>
            <a:pPr algn="ctr"/>
            <a:r>
              <a:rPr lang="en-US" dirty="0"/>
              <a:t>Possible </a:t>
            </a:r>
            <a:r>
              <a:rPr lang="en-US" dirty="0" smtClean="0"/>
              <a:t>Saturation With Inmarsat</a:t>
            </a:r>
            <a:endParaRPr lang="en-US" dirty="0"/>
          </a:p>
        </p:txBody>
      </p:sp>
      <p:pic>
        <p:nvPicPr>
          <p:cNvPr id="4" name="Picture 3" descr="Screen Shot 2017-07-26 at 11.28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60" y="1451638"/>
            <a:ext cx="6593705" cy="3181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628" y="2657683"/>
            <a:ext cx="5966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Time</a:t>
            </a:r>
          </a:p>
          <a:p>
            <a:r>
              <a:rPr lang="en-US" sz="1050" dirty="0"/>
              <a:t>(5 sec)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21793" y="1497827"/>
            <a:ext cx="7682" cy="3126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19855" y="4591103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1575 </a:t>
            </a:r>
            <a:r>
              <a:rPr lang="en-US" sz="1100" dirty="0"/>
              <a:t>MHz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6973573" y="4593581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1600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238" y="4591103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1550 </a:t>
            </a:r>
            <a:r>
              <a:rPr lang="en-US" sz="1100" dirty="0"/>
              <a:t>MHz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773792" y="2250581"/>
            <a:ext cx="8691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Slew onto</a:t>
            </a:r>
          </a:p>
          <a:p>
            <a:r>
              <a:rPr lang="en-US" sz="1050" dirty="0"/>
              <a:t>Inmarsat</a:t>
            </a:r>
          </a:p>
          <a:p>
            <a:r>
              <a:rPr lang="en-US" sz="1050" dirty="0"/>
              <a:t>Showing</a:t>
            </a:r>
          </a:p>
          <a:p>
            <a:r>
              <a:rPr lang="en-US" sz="1050" dirty="0"/>
              <a:t>4 </a:t>
            </a:r>
            <a:r>
              <a:rPr lang="en-US" sz="1050" dirty="0" err="1"/>
              <a:t>sidelobes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7881335" y="4132467"/>
            <a:ext cx="8723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Pointing</a:t>
            </a:r>
          </a:p>
          <a:p>
            <a:r>
              <a:rPr lang="en-US" sz="1050" dirty="0"/>
              <a:t>At Inmarsat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8950" y="1056460"/>
            <a:ext cx="5806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WAAS</a:t>
            </a:r>
          </a:p>
          <a:p>
            <a:r>
              <a:rPr lang="en-US" sz="1050" dirty="0" smtClean="0"/>
              <a:t>signal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1357434" y="1056460"/>
            <a:ext cx="11240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Communication</a:t>
            </a:r>
          </a:p>
          <a:p>
            <a:pPr algn="ctr"/>
            <a:r>
              <a:rPr lang="en-US" sz="1050" dirty="0" smtClean="0"/>
              <a:t>signals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93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/>
          <a:lstStyle/>
          <a:p>
            <a:pPr algn="ctr"/>
            <a:r>
              <a:rPr lang="en-US" dirty="0"/>
              <a:t>Possible Saturation With </a:t>
            </a:r>
            <a:r>
              <a:rPr lang="en-US" dirty="0" smtClean="0"/>
              <a:t>Inmarsat Cont.</a:t>
            </a:r>
            <a:endParaRPr lang="en-US" dirty="0"/>
          </a:p>
        </p:txBody>
      </p:sp>
      <p:pic>
        <p:nvPicPr>
          <p:cNvPr id="4" name="Picture 3" descr="Screen Shot 2017-07-26 at 12.2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74" y="1166068"/>
            <a:ext cx="5722970" cy="1786139"/>
          </a:xfrm>
          <a:prstGeom prst="rect">
            <a:avLst/>
          </a:prstGeom>
        </p:spPr>
      </p:pic>
      <p:pic>
        <p:nvPicPr>
          <p:cNvPr id="5" name="Picture 4" descr="Screen Shot 2017-07-26 at 12.2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74" y="2922895"/>
            <a:ext cx="5722970" cy="178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9101" y="3368589"/>
            <a:ext cx="177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Signal </a:t>
            </a:r>
            <a:r>
              <a:rPr lang="en-US" sz="1200" u="sng" dirty="0" smtClean="0"/>
              <a:t>Highly Distorted</a:t>
            </a:r>
            <a:endParaRPr lang="en-US" sz="1200" u="sng" dirty="0" smtClean="0"/>
          </a:p>
          <a:p>
            <a:r>
              <a:rPr lang="en-US" sz="1200" dirty="0" smtClean="0"/>
              <a:t>Side </a:t>
            </a:r>
            <a:r>
              <a:rPr lang="en-US" sz="1200" dirty="0" smtClean="0"/>
              <a:t>lobes and </a:t>
            </a:r>
            <a:r>
              <a:rPr lang="en-US" sz="1200" dirty="0" smtClean="0"/>
              <a:t>com. signals </a:t>
            </a:r>
            <a:r>
              <a:rPr lang="en-US" sz="1200" dirty="0" smtClean="0"/>
              <a:t>not visible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9142" y="1751958"/>
            <a:ext cx="171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Reasonable S</a:t>
            </a:r>
            <a:r>
              <a:rPr lang="en-US" sz="1200" u="sng" dirty="0" smtClean="0"/>
              <a:t>ignal</a:t>
            </a:r>
            <a:endParaRPr lang="en-US" sz="1200" u="sng" dirty="0" smtClean="0"/>
          </a:p>
          <a:p>
            <a:r>
              <a:rPr lang="en-US" sz="1200" dirty="0" smtClean="0"/>
              <a:t>Side </a:t>
            </a:r>
            <a:r>
              <a:rPr lang="en-US" sz="1200" dirty="0" smtClean="0"/>
              <a:t>lobes and </a:t>
            </a:r>
            <a:r>
              <a:rPr lang="en-US" sz="1200" dirty="0" smtClean="0"/>
              <a:t>com. </a:t>
            </a:r>
            <a:r>
              <a:rPr lang="en-US" sz="1200" dirty="0" smtClean="0"/>
              <a:t>signals are </a:t>
            </a:r>
            <a:r>
              <a:rPr lang="en-US" sz="1200" dirty="0" smtClean="0"/>
              <a:t>visible</a:t>
            </a:r>
            <a:endParaRPr lang="en-US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330457" y="4652797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1550 MHz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880617" y="4652797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1575 MHz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6294273" y="4652797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1600 MHz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023284" y="2180404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WAAS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ignal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380914" y="1965849"/>
            <a:ext cx="0" cy="225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380914" y="2760708"/>
            <a:ext cx="0" cy="235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9920" y="2255520"/>
            <a:ext cx="791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Amp(dB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9" name="Straight Arrow Connector 8"/>
          <p:cNvCxnSpPr>
            <a:stCxn id="3" idx="0"/>
          </p:cNvCxnSpPr>
          <p:nvPr/>
        </p:nvCxnSpPr>
        <p:spPr>
          <a:xfrm flipV="1">
            <a:off x="1025909" y="1894729"/>
            <a:ext cx="251" cy="360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9440" y="3872151"/>
            <a:ext cx="791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Amp(dB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7" idx="0"/>
          </p:cNvCxnSpPr>
          <p:nvPr/>
        </p:nvCxnSpPr>
        <p:spPr>
          <a:xfrm flipV="1">
            <a:off x="995429" y="3511360"/>
            <a:ext cx="251" cy="360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Next </a:t>
            </a:r>
            <a:r>
              <a:rPr lang="en" dirty="0" smtClean="0"/>
              <a:t>Steps</a:t>
            </a:r>
            <a:r>
              <a:rPr lang="en-US" dirty="0" smtClean="0"/>
              <a:t>: Get a third opinion</a:t>
            </a: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 smtClean="0"/>
              <a:t>Go </a:t>
            </a:r>
            <a:r>
              <a:rPr lang="en" sz="2200" dirty="0" smtClean="0"/>
              <a:t>to </a:t>
            </a:r>
            <a:r>
              <a:rPr lang="en" sz="2200" dirty="0" err="1"/>
              <a:t>Kitt</a:t>
            </a:r>
            <a:r>
              <a:rPr lang="en" sz="2200" dirty="0"/>
              <a:t> Peak and use </a:t>
            </a:r>
            <a:r>
              <a:rPr lang="en-US" sz="2200" dirty="0" smtClean="0"/>
              <a:t>a </a:t>
            </a:r>
            <a:r>
              <a:rPr lang="en" sz="2200" dirty="0" smtClean="0"/>
              <a:t>Spectrum Analyzer</a:t>
            </a:r>
            <a:r>
              <a:rPr lang="en-US" sz="2200" dirty="0" smtClean="0"/>
              <a:t> to record data</a:t>
            </a:r>
          </a:p>
          <a:p>
            <a:pPr lvl="1" indent="-368300">
              <a:spcBef>
                <a:spcPts val="0"/>
              </a:spcBef>
              <a:buSzPts val="2200"/>
              <a:buChar char="●"/>
            </a:pPr>
            <a:r>
              <a:rPr lang="en-US" sz="2000" dirty="0" smtClean="0"/>
              <a:t>Record a wider frequency bandwidth to see out-of-band signals that might be causing saturation</a:t>
            </a: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endParaRPr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8790" y="2778789"/>
            <a:ext cx="2746708" cy="1240317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Acknowledgements:</a:t>
            </a:r>
          </a:p>
          <a:p>
            <a:pPr marL="285750" indent="-285750" algn="l">
              <a:lnSpc>
                <a:spcPct val="100000"/>
              </a:lnSpc>
              <a:buClrTx/>
              <a:buSzTx/>
            </a:pPr>
            <a:r>
              <a:rPr lang="en-US" sz="1800" dirty="0" smtClean="0"/>
              <a:t>Mike Parker</a:t>
            </a:r>
          </a:p>
          <a:p>
            <a:pPr marL="285750" indent="-285750" algn="l">
              <a:lnSpc>
                <a:spcPct val="100000"/>
              </a:lnSpc>
              <a:buClrTx/>
              <a:buSzTx/>
            </a:pPr>
            <a:r>
              <a:rPr lang="en-US" sz="1800" dirty="0" smtClean="0"/>
              <a:t>Randal </a:t>
            </a:r>
            <a:r>
              <a:rPr lang="en-US" sz="1800" dirty="0" err="1" smtClean="0"/>
              <a:t>Thornley</a:t>
            </a:r>
            <a:endParaRPr lang="en-US" sz="18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85850" y="969181"/>
            <a:ext cx="6372300" cy="13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Nunito"/>
              <a:buNone/>
              <a:defRPr sz="8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6600" smtClean="0"/>
              <a:t>Thank You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932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315</Words>
  <Application>Microsoft Macintosh PowerPoint</Application>
  <PresentationFormat>On-screen Show (16:9)</PresentationFormat>
  <Paragraphs>73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Nunito</vt:lpstr>
      <vt:lpstr>Arial</vt:lpstr>
      <vt:lpstr>Shift</vt:lpstr>
      <vt:lpstr>Very Large Baseline Array (VLBA) Data Analysis</vt:lpstr>
      <vt:lpstr>VLBA Radio Telescopes</vt:lpstr>
      <vt:lpstr>Background</vt:lpstr>
      <vt:lpstr>Data Analysis</vt:lpstr>
      <vt:lpstr>Raster as antenna points from Inmarsat to GPS</vt:lpstr>
      <vt:lpstr>Possible Saturation With Inmarsat</vt:lpstr>
      <vt:lpstr>Possible Saturation With Inmarsat Cont.</vt:lpstr>
      <vt:lpstr>Next Steps: Get a third opinion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Large Baseline Array (VLBA) Data Analysis</dc:title>
  <cp:lastModifiedBy>corey miner</cp:lastModifiedBy>
  <cp:revision>13</cp:revision>
  <dcterms:modified xsi:type="dcterms:W3CDTF">2018-03-30T02:34:31Z</dcterms:modified>
</cp:coreProperties>
</file>